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tableStyles" Target="tableStyles.xml" /><Relationship Id="rId5" Type="http://schemas.openxmlformats.org/officeDocument/2006/relationships/slide" Target="slides/slide4.xml" /><Relationship Id="rId10" Type="http://schemas.openxmlformats.org/officeDocument/2006/relationships/theme" Target="theme/theme1.xml" /><Relationship Id="rId4" Type="http://schemas.openxmlformats.org/officeDocument/2006/relationships/slide" Target="slides/slide3.xml" /><Relationship Id="rId9" Type="http://schemas.openxmlformats.org/officeDocument/2006/relationships/viewProps" Target="view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6416B-EF5B-47DB-BDE8-B1C37F5F4778}" type="datetimeFigureOut">
              <a:rPr lang="en-IE" smtClean="0"/>
              <a:t>22/05/2020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2EDE4-2733-4C85-BC9E-6298106B8A7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76344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6416B-EF5B-47DB-BDE8-B1C37F5F4778}" type="datetimeFigureOut">
              <a:rPr lang="en-IE" smtClean="0"/>
              <a:t>22/05/2020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2EDE4-2733-4C85-BC9E-6298106B8A7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92772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6416B-EF5B-47DB-BDE8-B1C37F5F4778}" type="datetimeFigureOut">
              <a:rPr lang="en-IE" smtClean="0"/>
              <a:t>22/05/2020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2EDE4-2733-4C85-BC9E-6298106B8A7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71346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6416B-EF5B-47DB-BDE8-B1C37F5F4778}" type="datetimeFigureOut">
              <a:rPr lang="en-IE" smtClean="0"/>
              <a:t>22/05/2020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2EDE4-2733-4C85-BC9E-6298106B8A7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05773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6416B-EF5B-47DB-BDE8-B1C37F5F4778}" type="datetimeFigureOut">
              <a:rPr lang="en-IE" smtClean="0"/>
              <a:t>22/05/2020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2EDE4-2733-4C85-BC9E-6298106B8A7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83548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6416B-EF5B-47DB-BDE8-B1C37F5F4778}" type="datetimeFigureOut">
              <a:rPr lang="en-IE" smtClean="0"/>
              <a:t>22/05/2020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2EDE4-2733-4C85-BC9E-6298106B8A7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05178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6416B-EF5B-47DB-BDE8-B1C37F5F4778}" type="datetimeFigureOut">
              <a:rPr lang="en-IE" smtClean="0"/>
              <a:t>22/05/2020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2EDE4-2733-4C85-BC9E-6298106B8A7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0812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6416B-EF5B-47DB-BDE8-B1C37F5F4778}" type="datetimeFigureOut">
              <a:rPr lang="en-IE" smtClean="0"/>
              <a:t>22/05/2020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2EDE4-2733-4C85-BC9E-6298106B8A7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51201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6416B-EF5B-47DB-BDE8-B1C37F5F4778}" type="datetimeFigureOut">
              <a:rPr lang="en-IE" smtClean="0"/>
              <a:t>22/05/2020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2EDE4-2733-4C85-BC9E-6298106B8A7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55101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6416B-EF5B-47DB-BDE8-B1C37F5F4778}" type="datetimeFigureOut">
              <a:rPr lang="en-IE" smtClean="0"/>
              <a:t>22/05/2020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2EDE4-2733-4C85-BC9E-6298106B8A7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52130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6416B-EF5B-47DB-BDE8-B1C37F5F4778}" type="datetimeFigureOut">
              <a:rPr lang="en-IE" smtClean="0"/>
              <a:t>22/05/2020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2EDE4-2733-4C85-BC9E-6298106B8A7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32426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26416B-EF5B-47DB-BDE8-B1C37F5F4778}" type="datetimeFigureOut">
              <a:rPr lang="en-IE" smtClean="0"/>
              <a:t>22/05/2020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72EDE4-2733-4C85-BC9E-6298106B8A7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65763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 dirty="0">
                <a:solidFill>
                  <a:srgbClr val="FF0000"/>
                </a:solidFill>
              </a:rPr>
              <a:t>Scandinavia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E" dirty="0">
                <a:solidFill>
                  <a:srgbClr val="FF0000"/>
                </a:solidFill>
              </a:rPr>
              <a:t>By Evan.C And Alex.C </a:t>
            </a:r>
          </a:p>
        </p:txBody>
      </p:sp>
    </p:spTree>
    <p:extLst>
      <p:ext uri="{BB962C8B-B14F-4D97-AF65-F5344CB8AC3E}">
        <p14:creationId xmlns:p14="http://schemas.microsoft.com/office/powerpoint/2010/main" val="4220290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>
                <a:solidFill>
                  <a:srgbClr val="FF0000"/>
                </a:solidFill>
              </a:rPr>
              <a:t>What is Scandinavia</a:t>
            </a:r>
            <a:r>
              <a:rPr lang="en-IE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308294"/>
            <a:ext cx="12191999" cy="5549705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r>
              <a:rPr lang="en-IE" dirty="0">
                <a:solidFill>
                  <a:srgbClr val="FF0000"/>
                </a:solidFill>
              </a:rPr>
              <a:t>Scandinavia is made up of Norway, Sweden and Denmark. </a:t>
            </a:r>
          </a:p>
          <a:p>
            <a:r>
              <a:rPr lang="en-IE" dirty="0">
                <a:solidFill>
                  <a:srgbClr val="FF0000"/>
                </a:solidFill>
              </a:rPr>
              <a:t>In the summer, for 2 months, the sun never sets.</a:t>
            </a:r>
          </a:p>
          <a:p>
            <a:r>
              <a:rPr lang="en-IE" dirty="0">
                <a:solidFill>
                  <a:srgbClr val="FF0000"/>
                </a:solidFill>
              </a:rPr>
              <a:t>In the winter, for 2 months, the sun never rises. Weird right?</a:t>
            </a:r>
          </a:p>
          <a:p>
            <a:pPr marL="0" indent="0">
              <a:buNone/>
            </a:pPr>
            <a:r>
              <a:rPr lang="en-IE" dirty="0">
                <a:solidFill>
                  <a:srgbClr val="FF0000"/>
                </a:solidFill>
              </a:rPr>
              <a:t>Now, lets break down the countries! </a:t>
            </a:r>
          </a:p>
        </p:txBody>
      </p:sp>
    </p:spTree>
    <p:extLst>
      <p:ext uri="{BB962C8B-B14F-4D97-AF65-F5344CB8AC3E}">
        <p14:creationId xmlns:p14="http://schemas.microsoft.com/office/powerpoint/2010/main" val="16481732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>
                <a:solidFill>
                  <a:srgbClr val="FF0000"/>
                </a:solidFill>
              </a:rPr>
              <a:t>Norway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IE" dirty="0">
                <a:solidFill>
                  <a:srgbClr val="FF0000"/>
                </a:solidFill>
              </a:rPr>
              <a:t>Population:5.1 million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IE" dirty="0">
                <a:solidFill>
                  <a:srgbClr val="FF0000"/>
                </a:solidFill>
              </a:rPr>
              <a:t>Language: Norwegian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IE" dirty="0">
                <a:solidFill>
                  <a:srgbClr val="FF0000"/>
                </a:solidFill>
              </a:rPr>
              <a:t>Currency: Norwegian krona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IE" dirty="0">
                <a:solidFill>
                  <a:srgbClr val="FF0000"/>
                </a:solidFill>
              </a:rPr>
              <a:t>Religion: Mainly Christian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IE" dirty="0">
                <a:solidFill>
                  <a:srgbClr val="FF0000"/>
                </a:solidFill>
              </a:rPr>
              <a:t>Famous peeps: </a:t>
            </a:r>
            <a:r>
              <a:rPr lang="en-IE" dirty="0" err="1">
                <a:solidFill>
                  <a:srgbClr val="FF0000"/>
                </a:solidFill>
              </a:rPr>
              <a:t>Edvard</a:t>
            </a:r>
            <a:r>
              <a:rPr lang="en-IE" dirty="0">
                <a:solidFill>
                  <a:srgbClr val="FF0000"/>
                </a:solidFill>
              </a:rPr>
              <a:t> munch</a:t>
            </a:r>
          </a:p>
          <a:p>
            <a:pPr>
              <a:buFont typeface="Wingdings" panose="05000000000000000000" pitchFamily="2" charset="2"/>
              <a:buChar char="v"/>
            </a:pPr>
            <a:endParaRPr lang="en-IE" dirty="0">
              <a:solidFill>
                <a:srgbClr val="FFFF00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endParaRPr lang="en-IE" dirty="0">
              <a:solidFill>
                <a:srgbClr val="FFFF00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endParaRPr lang="en-IE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IE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987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3218" y="365125"/>
            <a:ext cx="11100582" cy="1325563"/>
          </a:xfrm>
        </p:spPr>
        <p:txBody>
          <a:bodyPr/>
          <a:lstStyle/>
          <a:p>
            <a:r>
              <a:rPr lang="en-IE" dirty="0">
                <a:solidFill>
                  <a:srgbClr val="FF0000"/>
                </a:solidFill>
              </a:rPr>
              <a:t>Denmark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>
                <a:solidFill>
                  <a:srgbClr val="FF0000"/>
                </a:solidFill>
              </a:rPr>
              <a:t>Population: 5.7 million </a:t>
            </a:r>
          </a:p>
          <a:p>
            <a:r>
              <a:rPr lang="en-IE" dirty="0">
                <a:solidFill>
                  <a:srgbClr val="FF0000"/>
                </a:solidFill>
              </a:rPr>
              <a:t>Currency: Danish Krone </a:t>
            </a:r>
          </a:p>
          <a:p>
            <a:r>
              <a:rPr lang="en-IE" dirty="0">
                <a:solidFill>
                  <a:srgbClr val="FF0000"/>
                </a:solidFill>
              </a:rPr>
              <a:t>Religion: Christianity</a:t>
            </a:r>
          </a:p>
          <a:p>
            <a:r>
              <a:rPr lang="en-IE" dirty="0">
                <a:solidFill>
                  <a:srgbClr val="FF0000"/>
                </a:solidFill>
              </a:rPr>
              <a:t>Language: Danish</a:t>
            </a:r>
          </a:p>
          <a:p>
            <a:r>
              <a:rPr lang="en-IE" dirty="0">
                <a:solidFill>
                  <a:srgbClr val="FF0000"/>
                </a:solidFill>
              </a:rPr>
              <a:t>Famous people: Christian Eriksen; Footballer</a:t>
            </a:r>
          </a:p>
          <a:p>
            <a:endParaRPr lang="en-IE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335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024" y="365125"/>
            <a:ext cx="10101775" cy="1325563"/>
          </a:xfrm>
        </p:spPr>
        <p:txBody>
          <a:bodyPr/>
          <a:lstStyle/>
          <a:p>
            <a:pPr algn="ctr"/>
            <a:r>
              <a:rPr lang="en-IE" dirty="0">
                <a:solidFill>
                  <a:srgbClr val="FF0000"/>
                </a:solidFill>
              </a:rPr>
              <a:t>Sweden</a:t>
            </a:r>
            <a:br>
              <a:rPr lang="en-IE" dirty="0"/>
            </a:b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2"/>
            <a:r>
              <a:rPr lang="en-IE" sz="2800" dirty="0">
                <a:solidFill>
                  <a:srgbClr val="FF0000"/>
                </a:solidFill>
              </a:rPr>
              <a:t>Languages: Swedish, Finnish, Yiddish and Romani </a:t>
            </a:r>
          </a:p>
          <a:p>
            <a:pPr lvl="2"/>
            <a:endParaRPr lang="en-IE" sz="2800" dirty="0">
              <a:solidFill>
                <a:srgbClr val="FF0000"/>
              </a:solidFill>
            </a:endParaRPr>
          </a:p>
          <a:p>
            <a:pPr lvl="2"/>
            <a:r>
              <a:rPr lang="en-IE" sz="2800" dirty="0">
                <a:solidFill>
                  <a:srgbClr val="FF0000"/>
                </a:solidFill>
              </a:rPr>
              <a:t>Religion: Christian Population: over 10 million</a:t>
            </a:r>
            <a:endParaRPr lang="en-IE" sz="2800" i="1" dirty="0">
              <a:solidFill>
                <a:srgbClr val="FF0000"/>
              </a:solidFill>
            </a:endParaRPr>
          </a:p>
          <a:p>
            <a:endParaRPr lang="en-IE" dirty="0">
              <a:solidFill>
                <a:srgbClr val="FF0000"/>
              </a:solidFill>
            </a:endParaRPr>
          </a:p>
          <a:p>
            <a:pPr lvl="2"/>
            <a:r>
              <a:rPr lang="en-IE" sz="2800" dirty="0">
                <a:solidFill>
                  <a:srgbClr val="FF0000"/>
                </a:solidFill>
              </a:rPr>
              <a:t>Famous peeps: ZLATAN DA GOD; footballer/ GOD</a:t>
            </a:r>
          </a:p>
          <a:p>
            <a:endParaRPr lang="en-IE" dirty="0">
              <a:solidFill>
                <a:srgbClr val="FF0000"/>
              </a:solidFill>
            </a:endParaRPr>
          </a:p>
          <a:p>
            <a:endParaRPr lang="en-I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5946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The End!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/>
              <a:t>Hope u enjoyed :D</a:t>
            </a:r>
          </a:p>
        </p:txBody>
      </p:sp>
    </p:spTree>
    <p:extLst>
      <p:ext uri="{BB962C8B-B14F-4D97-AF65-F5344CB8AC3E}">
        <p14:creationId xmlns:p14="http://schemas.microsoft.com/office/powerpoint/2010/main" val="26410478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135</Words>
  <Application>Microsoft Office PowerPoint</Application>
  <PresentationFormat>Widescreen</PresentationFormat>
  <Paragraphs>29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Scandinavia</vt:lpstr>
      <vt:lpstr>What is Scandinavia?</vt:lpstr>
      <vt:lpstr>Norway</vt:lpstr>
      <vt:lpstr>Denmark</vt:lpstr>
      <vt:lpstr>Sweden </vt:lpstr>
      <vt:lpstr>The End!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Scandinavia</dc:title>
  <dc:creator>Emmett Corcoran</dc:creator>
  <cp:lastModifiedBy>Unknown User</cp:lastModifiedBy>
  <cp:revision>10</cp:revision>
  <dcterms:created xsi:type="dcterms:W3CDTF">2020-05-22T09:55:22Z</dcterms:created>
  <dcterms:modified xsi:type="dcterms:W3CDTF">2020-05-22T11:23:12Z</dcterms:modified>
</cp:coreProperties>
</file>