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844" y="712178"/>
            <a:ext cx="9226062" cy="1204546"/>
          </a:xfrm>
        </p:spPr>
        <p:txBody>
          <a:bodyPr>
            <a:noAutofit/>
          </a:bodyPr>
          <a:lstStyle/>
          <a:p>
            <a:pPr algn="ctr"/>
            <a:r>
              <a:rPr lang="en-IE" sz="9600" dirty="0">
                <a:solidFill>
                  <a:srgbClr val="C00000"/>
                </a:solidFill>
              </a:rPr>
              <a:t>CAVAN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59" y="3086100"/>
            <a:ext cx="2671225" cy="2848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9" y="191672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676" y="1915124"/>
            <a:ext cx="2609314" cy="175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15400" y="5750169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By Caelan Innes</a:t>
            </a:r>
          </a:p>
        </p:txBody>
      </p:sp>
    </p:spTree>
    <p:extLst>
      <p:ext uri="{BB962C8B-B14F-4D97-AF65-F5344CB8AC3E}">
        <p14:creationId xmlns:p14="http://schemas.microsoft.com/office/powerpoint/2010/main" val="296138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000" dirty="0">
                <a:solidFill>
                  <a:srgbClr val="C00000"/>
                </a:solidFill>
              </a:rPr>
              <a:t>CAVAN GAA</a:t>
            </a:r>
          </a:p>
        </p:txBody>
      </p:sp>
      <p:sp>
        <p:nvSpPr>
          <p:cNvPr id="4" name="AutoShape 4" descr="2014 Cavan County Council elec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6" descr="2014 Cavan County Council election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 descr="Cavan in Ireland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" y="1788184"/>
            <a:ext cx="2855595" cy="3562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97009" y="1809455"/>
            <a:ext cx="7767100" cy="3541714"/>
          </a:xfrm>
        </p:spPr>
        <p:txBody>
          <a:bodyPr>
            <a:normAutofit fontScale="85000" lnSpcReduction="20000"/>
          </a:bodyPr>
          <a:lstStyle/>
          <a:p>
            <a:r>
              <a:rPr lang="en-IE" dirty="0">
                <a:solidFill>
                  <a:srgbClr val="C00000"/>
                </a:solidFill>
              </a:rPr>
              <a:t>Cavan is in Ulster.</a:t>
            </a:r>
          </a:p>
          <a:p>
            <a:r>
              <a:rPr lang="en-IE" dirty="0">
                <a:solidFill>
                  <a:srgbClr val="C00000"/>
                </a:solidFill>
              </a:rPr>
              <a:t>Cavan inter county teams play in the Ulster championship.</a:t>
            </a:r>
          </a:p>
          <a:p>
            <a:r>
              <a:rPr lang="en-IE" dirty="0">
                <a:solidFill>
                  <a:srgbClr val="C00000"/>
                </a:solidFill>
              </a:rPr>
              <a:t>Cavan inter county teams play at all levels, men and women.</a:t>
            </a:r>
          </a:p>
          <a:p>
            <a:r>
              <a:rPr lang="en-IE" dirty="0">
                <a:solidFill>
                  <a:srgbClr val="C00000"/>
                </a:solidFill>
              </a:rPr>
              <a:t>Cavan have won a record 39 Ulster Senior Football Championship titles.</a:t>
            </a:r>
          </a:p>
          <a:p>
            <a:r>
              <a:rPr lang="en-IE" dirty="0">
                <a:solidFill>
                  <a:srgbClr val="C00000"/>
                </a:solidFill>
              </a:rPr>
              <a:t>Cavan have won the All-Ireland Senior Football Championship 5 times, the first time in 1933 and the last time in 1952.</a:t>
            </a:r>
          </a:p>
          <a:p>
            <a:r>
              <a:rPr lang="en-IE" dirty="0">
                <a:solidFill>
                  <a:srgbClr val="C00000"/>
                </a:solidFill>
              </a:rPr>
              <a:t>Cavan are the only GAA team to win an All-Ireland outside of Ireland in the Polo Grounds in New York in 1947.</a:t>
            </a:r>
          </a:p>
        </p:txBody>
      </p:sp>
    </p:spTree>
    <p:extLst>
      <p:ext uri="{BB962C8B-B14F-4D97-AF65-F5344CB8AC3E}">
        <p14:creationId xmlns:p14="http://schemas.microsoft.com/office/powerpoint/2010/main" val="27181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600" dirty="0">
                <a:solidFill>
                  <a:srgbClr val="C00000"/>
                </a:solidFill>
              </a:rPr>
              <a:t>CAVAN GAA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8310319" cy="3541714"/>
          </a:xfrm>
        </p:spPr>
        <p:txBody>
          <a:bodyPr>
            <a:normAutofit fontScale="92500" lnSpcReduction="10000"/>
          </a:bodyPr>
          <a:lstStyle/>
          <a:p>
            <a:r>
              <a:rPr lang="en-IE" dirty="0">
                <a:solidFill>
                  <a:srgbClr val="C00000"/>
                </a:solidFill>
              </a:rPr>
              <a:t>The Cavan inter-county teams wear blue jerseys and white shorts.</a:t>
            </a:r>
          </a:p>
          <a:p>
            <a:r>
              <a:rPr lang="en-IE" dirty="0">
                <a:solidFill>
                  <a:srgbClr val="C00000"/>
                </a:solidFill>
              </a:rPr>
              <a:t>The Irish name for Cavan is “An </a:t>
            </a:r>
            <a:r>
              <a:rPr lang="en-IE" dirty="0" err="1">
                <a:solidFill>
                  <a:srgbClr val="C00000"/>
                </a:solidFill>
              </a:rPr>
              <a:t>Cabhán</a:t>
            </a:r>
            <a:r>
              <a:rPr lang="en-IE" dirty="0">
                <a:solidFill>
                  <a:srgbClr val="C00000"/>
                </a:solidFill>
              </a:rPr>
              <a:t>” and the GAA team are known as the “</a:t>
            </a:r>
            <a:r>
              <a:rPr lang="en-IE" dirty="0" err="1">
                <a:solidFill>
                  <a:srgbClr val="C00000"/>
                </a:solidFill>
              </a:rPr>
              <a:t>Breiffni</a:t>
            </a:r>
            <a:r>
              <a:rPr lang="en-IE" dirty="0">
                <a:solidFill>
                  <a:srgbClr val="C00000"/>
                </a:solidFill>
              </a:rPr>
              <a:t> Blues”.</a:t>
            </a:r>
          </a:p>
          <a:p>
            <a:r>
              <a:rPr lang="en-IE" dirty="0">
                <a:solidFill>
                  <a:srgbClr val="C00000"/>
                </a:solidFill>
              </a:rPr>
              <a:t>Cavan’s county grounds are in Cavan town and are called Kingspan </a:t>
            </a:r>
            <a:r>
              <a:rPr lang="en-IE" dirty="0" err="1">
                <a:solidFill>
                  <a:srgbClr val="C00000"/>
                </a:solidFill>
              </a:rPr>
              <a:t>Breiffni</a:t>
            </a:r>
            <a:r>
              <a:rPr lang="en-IE" dirty="0">
                <a:solidFill>
                  <a:srgbClr val="C00000"/>
                </a:solidFill>
              </a:rPr>
              <a:t> Park.</a:t>
            </a:r>
          </a:p>
          <a:p>
            <a:r>
              <a:rPr lang="en-IE" dirty="0">
                <a:solidFill>
                  <a:srgbClr val="C00000"/>
                </a:solidFill>
              </a:rPr>
              <a:t>The Ulster Championship cup is called “The Anglo Celt Cup” – named after the local Cavan newspaper.</a:t>
            </a:r>
          </a:p>
        </p:txBody>
      </p:sp>
      <p:sp>
        <p:nvSpPr>
          <p:cNvPr id="4" name="AutoShape 2" descr="Official Cavan GAA on Twitter: &quot;The new Cavan Jersey... Officia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2" name="Picture 4" descr="Official Cavan GAA on Twitter: &quot;The new Cavan Jersey... Offic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53" y="2249487"/>
            <a:ext cx="2533162" cy="25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glo Cel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24" y="5609394"/>
            <a:ext cx="5731510" cy="93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21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600" dirty="0">
                <a:solidFill>
                  <a:srgbClr val="C00000"/>
                </a:solidFill>
              </a:rPr>
              <a:t>CAVAN GAA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7712442" cy="354171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 2004 </a:t>
            </a:r>
            <a:r>
              <a:rPr lang="en-US" dirty="0" err="1">
                <a:solidFill>
                  <a:srgbClr val="C00000"/>
                </a:solidFill>
              </a:rPr>
              <a:t>Cavan</a:t>
            </a:r>
            <a:r>
              <a:rPr lang="en-US" dirty="0">
                <a:solidFill>
                  <a:srgbClr val="C00000"/>
                </a:solidFill>
              </a:rPr>
              <a:t> released a new crest for the </a:t>
            </a:r>
            <a:r>
              <a:rPr lang="en-US" dirty="0" err="1">
                <a:solidFill>
                  <a:srgbClr val="C00000"/>
                </a:solidFill>
              </a:rPr>
              <a:t>Breifne</a:t>
            </a:r>
            <a:r>
              <a:rPr lang="en-US" dirty="0">
                <a:solidFill>
                  <a:srgbClr val="C00000"/>
                </a:solidFill>
              </a:rPr>
              <a:t> County. The crest was designed by the 38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President of the GAA of the </a:t>
            </a:r>
            <a:r>
              <a:rPr lang="en-US" dirty="0" err="1">
                <a:solidFill>
                  <a:srgbClr val="C00000"/>
                </a:solidFill>
              </a:rPr>
              <a:t>Aogán</a:t>
            </a:r>
            <a:r>
              <a:rPr lang="en-US" dirty="0">
                <a:solidFill>
                  <a:srgbClr val="C00000"/>
                </a:solidFill>
              </a:rPr>
              <a:t> Farrell. </a:t>
            </a:r>
          </a:p>
          <a:p>
            <a:r>
              <a:rPr lang="en-US" dirty="0">
                <a:solidFill>
                  <a:srgbClr val="C00000"/>
                </a:solidFill>
              </a:rPr>
              <a:t>The crest includes the red hand of Ulster and includes pictures of the landscape – hills &amp; lakes.</a:t>
            </a:r>
          </a:p>
          <a:p>
            <a:r>
              <a:rPr lang="en-US" dirty="0">
                <a:solidFill>
                  <a:srgbClr val="C00000"/>
                </a:solidFill>
              </a:rPr>
              <a:t>The primary </a:t>
            </a:r>
            <a:r>
              <a:rPr lang="en-US" dirty="0" err="1">
                <a:solidFill>
                  <a:srgbClr val="C00000"/>
                </a:solidFill>
              </a:rPr>
              <a:t>colours</a:t>
            </a:r>
            <a:r>
              <a:rPr lang="en-US" dirty="0">
                <a:solidFill>
                  <a:srgbClr val="C00000"/>
                </a:solidFill>
              </a:rPr>
              <a:t> in the crest are blue and white.</a:t>
            </a:r>
            <a:endParaRPr lang="en-IE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467" y="2249487"/>
            <a:ext cx="2671225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6600" dirty="0">
                <a:solidFill>
                  <a:srgbClr val="C00000"/>
                </a:solidFill>
              </a:rPr>
              <a:t>CAVAN GAA Clubs &amp;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8020173" cy="3541714"/>
          </a:xfrm>
        </p:spPr>
        <p:txBody>
          <a:bodyPr>
            <a:normAutofit fontScale="92500" lnSpcReduction="10000"/>
          </a:bodyPr>
          <a:lstStyle/>
          <a:p>
            <a:r>
              <a:rPr lang="en-IE" dirty="0">
                <a:solidFill>
                  <a:srgbClr val="C00000"/>
                </a:solidFill>
              </a:rPr>
              <a:t>The first GAA club in the province of Ulster was formed in Cavan – </a:t>
            </a:r>
            <a:r>
              <a:rPr lang="en-IE" dirty="0" err="1">
                <a:solidFill>
                  <a:srgbClr val="C00000"/>
                </a:solidFill>
              </a:rPr>
              <a:t>Ballyconnell</a:t>
            </a:r>
            <a:r>
              <a:rPr lang="en-IE" dirty="0">
                <a:solidFill>
                  <a:srgbClr val="C00000"/>
                </a:solidFill>
              </a:rPr>
              <a:t> First </a:t>
            </a:r>
            <a:r>
              <a:rPr lang="en-IE" dirty="0" err="1">
                <a:solidFill>
                  <a:srgbClr val="C00000"/>
                </a:solidFill>
              </a:rPr>
              <a:t>Ulsters</a:t>
            </a:r>
            <a:r>
              <a:rPr lang="en-IE" dirty="0">
                <a:solidFill>
                  <a:srgbClr val="C00000"/>
                </a:solidFill>
              </a:rPr>
              <a:t>.</a:t>
            </a:r>
          </a:p>
          <a:p>
            <a:r>
              <a:rPr lang="en-IE" dirty="0">
                <a:solidFill>
                  <a:srgbClr val="C00000"/>
                </a:solidFill>
              </a:rPr>
              <a:t>Other clubs within the County include, Cavan Gaels, </a:t>
            </a:r>
            <a:r>
              <a:rPr lang="en-IE" dirty="0" err="1">
                <a:solidFill>
                  <a:srgbClr val="C00000"/>
                </a:solidFill>
              </a:rPr>
              <a:t>Bailieboro</a:t>
            </a:r>
            <a:r>
              <a:rPr lang="en-IE" dirty="0">
                <a:solidFill>
                  <a:srgbClr val="C00000"/>
                </a:solidFill>
              </a:rPr>
              <a:t> Shamrocks, </a:t>
            </a:r>
            <a:r>
              <a:rPr lang="en-IE" dirty="0" err="1">
                <a:solidFill>
                  <a:srgbClr val="C00000"/>
                </a:solidFill>
              </a:rPr>
              <a:t>Drumgoon</a:t>
            </a:r>
            <a:r>
              <a:rPr lang="en-IE" dirty="0">
                <a:solidFill>
                  <a:srgbClr val="C00000"/>
                </a:solidFill>
              </a:rPr>
              <a:t> Éire </a:t>
            </a:r>
            <a:r>
              <a:rPr lang="en-IE" dirty="0" err="1">
                <a:solidFill>
                  <a:srgbClr val="C00000"/>
                </a:solidFill>
              </a:rPr>
              <a:t>Óg</a:t>
            </a:r>
            <a:r>
              <a:rPr lang="en-IE" dirty="0">
                <a:solidFill>
                  <a:srgbClr val="C00000"/>
                </a:solidFill>
              </a:rPr>
              <a:t>, </a:t>
            </a:r>
            <a:r>
              <a:rPr lang="en-IE" dirty="0" err="1">
                <a:solidFill>
                  <a:srgbClr val="C00000"/>
                </a:solidFill>
              </a:rPr>
              <a:t>Kingscourt</a:t>
            </a:r>
            <a:r>
              <a:rPr lang="en-IE" dirty="0">
                <a:solidFill>
                  <a:srgbClr val="C00000"/>
                </a:solidFill>
              </a:rPr>
              <a:t> Stars and </a:t>
            </a:r>
            <a:r>
              <a:rPr lang="en-IE" dirty="0" err="1">
                <a:solidFill>
                  <a:srgbClr val="C00000"/>
                </a:solidFill>
              </a:rPr>
              <a:t>Mullahoran</a:t>
            </a:r>
            <a:r>
              <a:rPr lang="en-IE" dirty="0">
                <a:solidFill>
                  <a:srgbClr val="C00000"/>
                </a:solidFill>
              </a:rPr>
              <a:t>.</a:t>
            </a:r>
          </a:p>
          <a:p>
            <a:r>
              <a:rPr lang="en-IE" dirty="0">
                <a:solidFill>
                  <a:srgbClr val="C00000"/>
                </a:solidFill>
              </a:rPr>
              <a:t>Some famous Cavan players include – John Joe O’Reilly, Mick Higgins, Stephen King, Dermot McCabe, Lauren Fitzpatrick and Rachel </a:t>
            </a:r>
            <a:r>
              <a:rPr lang="en-IE" dirty="0" err="1">
                <a:solidFill>
                  <a:srgbClr val="C00000"/>
                </a:solidFill>
              </a:rPr>
              <a:t>Doonan</a:t>
            </a:r>
            <a:r>
              <a:rPr lang="en-IE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5" descr="1948 - John Joe O'Reilly, captain of the Cavan team with the Sam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85" y="2334443"/>
            <a:ext cx="2426677" cy="1595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39654" y="3930198"/>
            <a:ext cx="1987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John Joe O’Reilly</a:t>
            </a:r>
          </a:p>
        </p:txBody>
      </p:sp>
      <p:pic>
        <p:nvPicPr>
          <p:cNvPr id="3078" name="Picture 6" descr="Tipperary v Dublin - Lidl Ladies NFL Round 2 - 1647534 - Sports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54" y="4207197"/>
            <a:ext cx="1843698" cy="18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74359" y="6028556"/>
            <a:ext cx="1987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Lauren Fitzpatrick</a:t>
            </a:r>
          </a:p>
        </p:txBody>
      </p:sp>
    </p:spTree>
    <p:extLst>
      <p:ext uri="{BB962C8B-B14F-4D97-AF65-F5344CB8AC3E}">
        <p14:creationId xmlns:p14="http://schemas.microsoft.com/office/powerpoint/2010/main" val="1405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75" y="283418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IE" sz="9600" dirty="0">
                <a:solidFill>
                  <a:srgbClr val="C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4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</TotalTime>
  <Words>300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Circuit</vt:lpstr>
      <vt:lpstr>CAVAN</vt:lpstr>
      <vt:lpstr>CAVAN GAA</vt:lpstr>
      <vt:lpstr>CAVAN GAA FACTS</vt:lpstr>
      <vt:lpstr>CAVAN GAA FACTS</vt:lpstr>
      <vt:lpstr>CAVAN GAA Clubs &amp; Players</vt:lpstr>
      <vt:lpstr>THANK YOU</vt:lpstr>
    </vt:vector>
  </TitlesOfParts>
  <Company>Grant Thornton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CAVAN</dc:title>
  <dc:creator>Fiona McGuire</dc:creator>
  <cp:lastModifiedBy>Windows 8.1</cp:lastModifiedBy>
  <cp:revision>9</cp:revision>
  <dcterms:created xsi:type="dcterms:W3CDTF">2020-06-10T18:54:26Z</dcterms:created>
  <dcterms:modified xsi:type="dcterms:W3CDTF">2020-06-12T12:56:22Z</dcterms:modified>
</cp:coreProperties>
</file>